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56" r:id="rId3"/>
    <p:sldId id="257" r:id="rId4"/>
    <p:sldId id="298" r:id="rId5"/>
    <p:sldId id="299" r:id="rId6"/>
    <p:sldId id="258" r:id="rId7"/>
    <p:sldId id="259" r:id="rId8"/>
    <p:sldId id="260" r:id="rId9"/>
    <p:sldId id="302" r:id="rId10"/>
    <p:sldId id="301" r:id="rId11"/>
    <p:sldId id="300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jamin Barsch" userId="c77eb553-7a76-4d64-bd85-609552c945c6" providerId="ADAL" clId="{46771893-2F81-493D-9E26-A37EBE73BED3}"/>
    <pc:docChg chg="undo redo custSel addSld delSld modSld">
      <pc:chgData name="Binjamin Barsch" userId="c77eb553-7a76-4d64-bd85-609552c945c6" providerId="ADAL" clId="{46771893-2F81-493D-9E26-A37EBE73BED3}" dt="2022-05-08T11:35:56.946" v="54" actId="404"/>
      <pc:docMkLst>
        <pc:docMk/>
      </pc:docMkLst>
      <pc:sldChg chg="addSp delSp modSp add mod">
        <pc:chgData name="Binjamin Barsch" userId="c77eb553-7a76-4d64-bd85-609552c945c6" providerId="ADAL" clId="{46771893-2F81-493D-9E26-A37EBE73BED3}" dt="2022-05-08T11:34:35.503" v="12" actId="1076"/>
        <pc:sldMkLst>
          <pc:docMk/>
          <pc:sldMk cId="1188256717" sldId="298"/>
        </pc:sldMkLst>
        <pc:spChg chg="mod">
          <ac:chgData name="Binjamin Barsch" userId="c77eb553-7a76-4d64-bd85-609552c945c6" providerId="ADAL" clId="{46771893-2F81-493D-9E26-A37EBE73BED3}" dt="2022-05-08T11:34:32.944" v="11"/>
          <ac:spMkLst>
            <pc:docMk/>
            <pc:sldMk cId="1188256717" sldId="298"/>
            <ac:spMk id="2" creationId="{596BEED9-99A9-49D7-B2B7-320E9625784A}"/>
          </ac:spMkLst>
        </pc:spChg>
        <pc:spChg chg="add mod">
          <ac:chgData name="Binjamin Barsch" userId="c77eb553-7a76-4d64-bd85-609552c945c6" providerId="ADAL" clId="{46771893-2F81-493D-9E26-A37EBE73BED3}" dt="2022-05-08T11:33:57.122" v="1" actId="478"/>
          <ac:spMkLst>
            <pc:docMk/>
            <pc:sldMk cId="1188256717" sldId="298"/>
            <ac:spMk id="4" creationId="{952287D8-D793-4956-B8B2-2CEA30827348}"/>
          </ac:spMkLst>
        </pc:spChg>
        <pc:picChg chg="del">
          <ac:chgData name="Binjamin Barsch" userId="c77eb553-7a76-4d64-bd85-609552c945c6" providerId="ADAL" clId="{46771893-2F81-493D-9E26-A37EBE73BED3}" dt="2022-05-08T11:33:57.122" v="1" actId="478"/>
          <ac:picMkLst>
            <pc:docMk/>
            <pc:sldMk cId="1188256717" sldId="298"/>
            <ac:picMk id="5" creationId="{19509EEA-D49C-4622-92FE-E31671A0F360}"/>
          </ac:picMkLst>
        </pc:picChg>
        <pc:picChg chg="add mod">
          <ac:chgData name="Binjamin Barsch" userId="c77eb553-7a76-4d64-bd85-609552c945c6" providerId="ADAL" clId="{46771893-2F81-493D-9E26-A37EBE73BED3}" dt="2022-05-08T11:34:35.503" v="12" actId="1076"/>
          <ac:picMkLst>
            <pc:docMk/>
            <pc:sldMk cId="1188256717" sldId="298"/>
            <ac:picMk id="7" creationId="{441B178E-A207-40FA-B904-A0717D085811}"/>
          </ac:picMkLst>
        </pc:picChg>
      </pc:sldChg>
      <pc:sldChg chg="addSp delSp modSp new add del mod">
        <pc:chgData name="Binjamin Barsch" userId="c77eb553-7a76-4d64-bd85-609552c945c6" providerId="ADAL" clId="{46771893-2F81-493D-9E26-A37EBE73BED3}" dt="2022-05-08T11:35:56.946" v="54" actId="404"/>
        <pc:sldMkLst>
          <pc:docMk/>
          <pc:sldMk cId="1729434044" sldId="299"/>
        </pc:sldMkLst>
        <pc:spChg chg="mod">
          <ac:chgData name="Binjamin Barsch" userId="c77eb553-7a76-4d64-bd85-609552c945c6" providerId="ADAL" clId="{46771893-2F81-493D-9E26-A37EBE73BED3}" dt="2022-05-08T11:35:56.946" v="54" actId="404"/>
          <ac:spMkLst>
            <pc:docMk/>
            <pc:sldMk cId="1729434044" sldId="299"/>
            <ac:spMk id="2" creationId="{956728C2-AF94-47DE-A5E5-C2CB80B515AE}"/>
          </ac:spMkLst>
        </pc:spChg>
        <pc:spChg chg="add del">
          <ac:chgData name="Binjamin Barsch" userId="c77eb553-7a76-4d64-bd85-609552c945c6" providerId="ADAL" clId="{46771893-2F81-493D-9E26-A37EBE73BED3}" dt="2022-05-08T11:35:35.030" v="23" actId="22"/>
          <ac:spMkLst>
            <pc:docMk/>
            <pc:sldMk cId="1729434044" sldId="299"/>
            <ac:spMk id="3" creationId="{5728C78A-3EE9-4843-A424-6268D8EB314C}"/>
          </ac:spMkLst>
        </pc:spChg>
        <pc:picChg chg="add del mod ord">
          <ac:chgData name="Binjamin Barsch" userId="c77eb553-7a76-4d64-bd85-609552c945c6" providerId="ADAL" clId="{46771893-2F81-493D-9E26-A37EBE73BED3}" dt="2022-05-08T11:35:35.030" v="23" actId="22"/>
          <ac:picMkLst>
            <pc:docMk/>
            <pc:sldMk cId="1729434044" sldId="299"/>
            <ac:picMk id="5" creationId="{8CFA0798-7F85-4ADA-B647-D6C49E656E7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81A5-25D1-4C19-BE0C-CA6B11B34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15FC7-9ACA-4A8D-9601-A2688593A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00A1D-C370-410B-A3E1-5B3DE75B8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83780-C547-43AA-9C7F-3D4358939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25B73-5668-46A3-A1E5-EAAE7405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7650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38543-2F0A-4254-928C-14AC05B9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FE06A-8654-4DF3-BEAB-AEEE2E406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919E7-1351-422B-94CA-92F2EF8BC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6606E-ABC5-4F37-BE39-E696B6ADA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1C54F-F9F3-448F-9E42-0D03ED29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5285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12C497-D0FD-4FA9-AA20-71DE9E8CBB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DBEE22-88B9-4EBB-9785-8CEF6E6C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78ED1-2C8E-4962-A660-E57C82793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97C7A-2CCE-48BE-95C7-97D4CC34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478D6-C391-4C13-A020-4160E378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18842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2357-47A1-4A33-9E11-E03394E4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4AEA4-81B4-4883-A86D-FEAA40EE3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65208-8194-44C6-9B7F-8041F7CF3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57B43-781A-4F22-9D8D-31B6673B8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F9C0B-B5F3-4ADC-B4FD-67D66691E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0118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D684-A3FB-4C8B-9274-5046E6654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6860D-3C64-4462-80BA-8CEA853C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35DA-D054-4216-B9B2-F6D66755F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FD012-E50F-4B94-810C-6E4AA9856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466E5-D8D3-41FB-84A1-CB9C5434F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12287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AC5C-1219-4505-8492-6A2EFD58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9B397-E4FA-46DA-B8AB-3D55FF51F1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B18AD-CE37-459C-89AF-A004C271C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E230A-967C-464B-9AB4-30224E2D6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3D053-5F89-4735-B2D5-783DF5445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2FEB8-E08A-41A5-9292-F799A047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9158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3270F-3255-413C-B48D-FD4CFE33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2AB54-935F-4414-B8AC-EE86493C4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AA363-E56D-493F-A733-B9D98F501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8BE2C4-030B-4602-B258-5EC0173C7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651095-8A06-47F7-9FAF-4AA03B444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DBEA16-8A84-4474-B75C-BEC056418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7EC537-30AD-47BF-B3D6-A24C6E0B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96D30A-5086-4936-B9C2-60AA1AE1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23624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0812-CBEF-45DB-8E31-A4ABA798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18A0C-8224-4D51-A82F-0B3B7564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6FF71-C373-426B-9D02-16627AF49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BAE2F-77D5-4B7D-BD93-B2A28264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60068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C9E07F-7D2B-4008-9577-DEDCE467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2653A-3813-42F1-BFB3-79D90F65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E057F-52E3-40DE-9071-8D7DB6507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75511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DA65F-85C5-4758-B46C-7C89833F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F8D7E-6209-4F37-87A6-D44E2C28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C01C-B2AB-4ABA-A4B9-B0AD729B7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5BB43-D10B-4067-9C51-0F27DC412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6FB37-4B7A-443F-A8DA-2E08D75C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C93F8-EE50-439E-96A1-5DF3B996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71833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6647B-E583-4102-9699-908C6CAFD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5BF3BD-6346-4A49-9617-DFEFFABB87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7C668-8B82-4ED3-8818-9043FB61C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CE71D-4261-4894-A313-5ACDD5F2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C327F-F024-4239-B878-C7B5884D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F3573-477C-4B6A-AC4D-8C4E5B4E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60002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0BC3B5-CF5A-42CD-9358-221B54AE5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EC8AF-1AE2-4CD5-81CF-85F01B3E7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846EB-2E62-41EB-8E3E-F74C768AD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C2869-BEC5-4706-9E9F-009A067C8D5E}" type="datetimeFigureOut">
              <a:rPr lang="en-ZA" smtClean="0"/>
              <a:t>03 Jun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8AA2A-B411-43ED-8F0A-99A0A7AE2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90D87-286E-43AD-9A27-7E68041F9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3BA0B-F9C3-4F1C-8C53-CC8EF923357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60092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6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38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C8294936-36D6-48AE-BCFD-D82693A0C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r="-1" b="-1"/>
          <a:stretch/>
        </p:blipFill>
        <p:spPr>
          <a:xfrm>
            <a:off x="388938" y="228600"/>
            <a:ext cx="8929688" cy="4953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CC6EE5-BD33-4ACA-A87A-65017969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413" y="228600"/>
            <a:ext cx="850900" cy="700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C1FD39-8959-4D78-80E0-FCBDCB871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413" y="1004888"/>
            <a:ext cx="850900" cy="63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422B66-B655-4A28-877F-B66040FA1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6413" y="1717675"/>
            <a:ext cx="850900" cy="1273175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B3C5A0AC-A5C2-4E40-AF9B-C436E1E31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925" y="228600"/>
            <a:ext cx="1406525" cy="128111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76532B3-FCBD-452B-A484-90F086F7A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1925" y="1585913"/>
            <a:ext cx="1406525" cy="1404938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8FF46F7-4F80-46EC-80DB-9C1A9F509B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6413" y="3068638"/>
            <a:ext cx="2332038" cy="211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05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1F5CE0D-A8FD-463E-9279-13548DED8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0015" y="643467"/>
            <a:ext cx="669196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05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36283-66EC-485C-802A-9272D9B5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BC Pro and Cons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43A9693-9D93-4CFB-888A-2A2FF0744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85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C3930-7E32-450B-A71B-786776A0F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Centralised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vs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Decentralised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952034-AC66-4C20-899A-8C6A60EBF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061" y="1675227"/>
            <a:ext cx="1084987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20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6400F-2C73-4CC9-868A-06E82DD05D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B553F-6291-4C1B-B9FA-D078F22E65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9BF7C-6B93-4A3A-882E-18B78F44C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898"/>
            <a:ext cx="12192000" cy="611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9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BEED9-99A9-49D7-B2B7-320E9625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Ethereum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9509EEA-D49C-4622-92FE-E31671A0F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82152"/>
            <a:ext cx="10905066" cy="39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6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BEED9-99A9-49D7-B2B7-320E9625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Ethereum: https://ethereum.org/en/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287D8-D793-4956-B8B2-2CEA30827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B178E-A207-40FA-B904-A0717D085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5" y="1540867"/>
            <a:ext cx="9615055" cy="492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56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28C2-AF94-47DE-A5E5-C2CB80B5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What is </a:t>
            </a:r>
            <a:r>
              <a:rPr lang="en-US" sz="2400" dirty="0" err="1"/>
              <a:t>Ethereuem</a:t>
            </a:r>
            <a:r>
              <a:rPr lang="en-US" sz="2400" dirty="0"/>
              <a:t>: https://ethereum.org/en/developers/docs/intro-to-ethereum/</a:t>
            </a:r>
            <a:endParaRPr lang="en-ZA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A0798-7F85-4ADA-B647-D6C49E656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350" y="1825991"/>
            <a:ext cx="9385300" cy="4350605"/>
          </a:xfrm>
        </p:spPr>
      </p:pic>
    </p:spTree>
    <p:extLst>
      <p:ext uri="{BB962C8B-B14F-4D97-AF65-F5344CB8AC3E}">
        <p14:creationId xmlns:p14="http://schemas.microsoft.com/office/powerpoint/2010/main" val="1729434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BB415-78BE-4584-9D02-A178B8E7E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Terminology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FFFDBF-9F9E-485A-B49E-6B425AB58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514" y="1675227"/>
            <a:ext cx="950097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92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ACA968-759C-4A56-ACBE-A6F3BCF08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it started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2847B-F747-4372-8EA8-D2CAC86CC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414" y="1675227"/>
            <a:ext cx="887717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42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D9860-D8AC-4B20-8D47-5EDB39BAE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Ethereum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61332C1-54AD-4CE1-ABC0-911C72642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697" y="1675227"/>
            <a:ext cx="1065260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25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EE18F-4563-4B9B-9B5E-1BA8D94F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631FE1-4FAC-4716-AE36-BC1AE3A2E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073" y="1919791"/>
            <a:ext cx="7725853" cy="4163006"/>
          </a:xfrm>
        </p:spPr>
      </p:pic>
    </p:spTree>
    <p:extLst>
      <p:ext uri="{BB962C8B-B14F-4D97-AF65-F5344CB8AC3E}">
        <p14:creationId xmlns:p14="http://schemas.microsoft.com/office/powerpoint/2010/main" val="3618195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48</Words>
  <Application>Microsoft Office PowerPoint</Application>
  <PresentationFormat>Widescreen</PresentationFormat>
  <Paragraphs>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What is Ethereum</vt:lpstr>
      <vt:lpstr>What is Ethereum: https://ethereum.org/en/</vt:lpstr>
      <vt:lpstr>What is Ethereuem: https://ethereum.org/en/developers/docs/intro-to-ethereum/</vt:lpstr>
      <vt:lpstr>Terminology</vt:lpstr>
      <vt:lpstr>How it started</vt:lpstr>
      <vt:lpstr>What is Ethereum</vt:lpstr>
      <vt:lpstr>Interface</vt:lpstr>
      <vt:lpstr>PowerPoint Presentation</vt:lpstr>
      <vt:lpstr>BC Pro and Cons</vt:lpstr>
      <vt:lpstr>Centralised vs Decentralised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Binjamin Barsch</dc:creator>
  <cp:lastModifiedBy>Binjamin Barsch</cp:lastModifiedBy>
  <cp:revision>9</cp:revision>
  <dcterms:created xsi:type="dcterms:W3CDTF">2022-05-08T11:04:55Z</dcterms:created>
  <dcterms:modified xsi:type="dcterms:W3CDTF">2022-06-03T15:25:20Z</dcterms:modified>
</cp:coreProperties>
</file>